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211902-7AD5-4FBA-871F-A21875022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926" y="0"/>
            <a:ext cx="60301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535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27</cp:revision>
  <dcterms:created xsi:type="dcterms:W3CDTF">2020-04-18T07:36:16Z</dcterms:created>
  <dcterms:modified xsi:type="dcterms:W3CDTF">2020-05-05T08:26:09Z</dcterms:modified>
</cp:coreProperties>
</file>